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44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09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47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93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23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36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04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756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45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348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174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15D28-3C43-B847-AA0B-B2FD713E825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8EB91-6A86-C345-BE2B-B94CDF355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87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3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751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2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9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4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" y="0"/>
            <a:ext cx="12143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6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78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" y="0"/>
            <a:ext cx="12184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5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" y="0"/>
            <a:ext cx="1216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6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"/>
            <a:ext cx="12192000" cy="68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9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7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9"/>
            <a:ext cx="12192000" cy="68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3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" y="0"/>
            <a:ext cx="12178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3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1"/>
            <a:ext cx="12192000" cy="68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9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" y="0"/>
            <a:ext cx="1215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3"/>
            <a:ext cx="12192000" cy="68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7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" y="0"/>
            <a:ext cx="1215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21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2020-07-08T12:57:59Z</dcterms:created>
  <dcterms:modified xsi:type="dcterms:W3CDTF">2020-07-08T12:58:42Z</dcterms:modified>
</cp:coreProperties>
</file>